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285750" y="3022084"/>
            <a:ext cx="21002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بطاقات  قواعد العمل مع الآخرين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735824" y="34290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426639" y="232106"/>
            <a:ext cx="2661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الواحد والعشرون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30" name="Picture 6" descr="ملصقات السلامة والصحة المهنية - كونتنت">
            <a:extLst>
              <a:ext uri="{FF2B5EF4-FFF2-40B4-BE49-F238E27FC236}">
                <a16:creationId xmlns:a16="http://schemas.microsoft.com/office/drawing/2014/main" id="{E5C5449D-CD5E-4934-9EC7-350D51BA4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326" y="693771"/>
            <a:ext cx="4849813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04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5736</TotalTime>
  <Words>18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2024-01-15T05:11:48Z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